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7" r:id="rId3"/>
    <p:sldId id="269" r:id="rId4"/>
    <p:sldId id="259" r:id="rId5"/>
    <p:sldId id="280" r:id="rId6"/>
    <p:sldId id="277" r:id="rId7"/>
    <p:sldId id="276" r:id="rId8"/>
    <p:sldId id="278" r:id="rId9"/>
    <p:sldId id="279" r:id="rId10"/>
    <p:sldId id="261" r:id="rId11"/>
    <p:sldId id="264" r:id="rId12"/>
    <p:sldId id="265" r:id="rId13"/>
    <p:sldId id="266" r:id="rId14"/>
    <p:sldId id="272" r:id="rId15"/>
    <p:sldId id="273" r:id="rId16"/>
    <p:sldId id="274" r:id="rId17"/>
  </p:sldIdLst>
  <p:sldSz cx="12961938" cy="10680700"/>
  <p:notesSz cx="6858000" cy="9144000"/>
  <p:defaultTextStyle>
    <a:defPPr>
      <a:defRPr lang="ru-RU"/>
    </a:defPPr>
    <a:lvl1pPr marL="0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769510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1539018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2308528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3078037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3847546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4617056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5386565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6156075" algn="l" defTabSz="1539018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8A8B5EB-33C0-437D-ACB7-E9227850BBAA}">
          <p14:sldIdLst>
            <p14:sldId id="281"/>
            <p14:sldId id="267"/>
            <p14:sldId id="269"/>
            <p14:sldId id="259"/>
            <p14:sldId id="280"/>
            <p14:sldId id="277"/>
            <p14:sldId id="276"/>
            <p14:sldId id="278"/>
            <p14:sldId id="279"/>
          </p14:sldIdLst>
        </p14:section>
        <p14:section name="Раздел без заголовка" id="{F7E8C675-3759-4CF1-93C9-C3DFEF9105FB}">
          <p14:sldIdLst>
            <p14:sldId id="261"/>
            <p14:sldId id="264"/>
            <p14:sldId id="265"/>
            <p14:sldId id="266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71" autoAdjust="0"/>
    <p:restoredTop sz="94660" autoAdjust="0"/>
  </p:normalViewPr>
  <p:slideViewPr>
    <p:cSldViewPr>
      <p:cViewPr varScale="1">
        <p:scale>
          <a:sx n="47" d="100"/>
          <a:sy n="47" d="100"/>
        </p:scale>
        <p:origin x="-1440" y="-108"/>
      </p:cViewPr>
      <p:guideLst>
        <p:guide orient="horz" pos="3364"/>
        <p:guide pos="408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2147" y="3317944"/>
            <a:ext cx="11017647" cy="228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44291" y="6052397"/>
            <a:ext cx="9073357" cy="272951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69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39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308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78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847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617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38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156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589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8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397405" y="427727"/>
            <a:ext cx="2916436" cy="91132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8099" y="427727"/>
            <a:ext cx="8533276" cy="91132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481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1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3905" y="6863341"/>
            <a:ext cx="11017647" cy="2121306"/>
          </a:xfrm>
        </p:spPr>
        <p:txBody>
          <a:bodyPr anchor="t"/>
          <a:lstStyle>
            <a:lvl1pPr algn="l">
              <a:defRPr sz="6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3905" y="4526940"/>
            <a:ext cx="11017647" cy="2336402"/>
          </a:xfrm>
        </p:spPr>
        <p:txBody>
          <a:bodyPr anchor="b"/>
          <a:lstStyle>
            <a:lvl1pPr marL="0" indent="0">
              <a:buNone/>
              <a:defRPr sz="3300">
                <a:solidFill>
                  <a:schemeClr val="tx1">
                    <a:tint val="75000"/>
                  </a:schemeClr>
                </a:solidFill>
              </a:defRPr>
            </a:lvl1pPr>
            <a:lvl2pPr marL="76951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53901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30852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30780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84754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61705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538656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61560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99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8097" y="2492166"/>
            <a:ext cx="5724856" cy="7048768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88985" y="2492166"/>
            <a:ext cx="5724856" cy="7048768"/>
          </a:xfrm>
        </p:spPr>
        <p:txBody>
          <a:bodyPr/>
          <a:lstStyle>
            <a:lvl1pPr>
              <a:defRPr sz="4700"/>
            </a:lvl1pPr>
            <a:lvl2pPr>
              <a:defRPr sz="4100"/>
            </a:lvl2pPr>
            <a:lvl3pPr>
              <a:defRPr sz="33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7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101" y="2390800"/>
            <a:ext cx="5727106" cy="996370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69510" indent="0">
              <a:buNone/>
              <a:defRPr sz="3300" b="1"/>
            </a:lvl2pPr>
            <a:lvl3pPr marL="1539018" indent="0">
              <a:buNone/>
              <a:defRPr sz="3000" b="1"/>
            </a:lvl3pPr>
            <a:lvl4pPr marL="2308528" indent="0">
              <a:buNone/>
              <a:defRPr sz="2700" b="1"/>
            </a:lvl4pPr>
            <a:lvl5pPr marL="3078037" indent="0">
              <a:buNone/>
              <a:defRPr sz="2700" b="1"/>
            </a:lvl5pPr>
            <a:lvl6pPr marL="3847546" indent="0">
              <a:buNone/>
              <a:defRPr sz="2700" b="1"/>
            </a:lvl6pPr>
            <a:lvl7pPr marL="4617056" indent="0">
              <a:buNone/>
              <a:defRPr sz="2700" b="1"/>
            </a:lvl7pPr>
            <a:lvl8pPr marL="5386565" indent="0">
              <a:buNone/>
              <a:defRPr sz="2700" b="1"/>
            </a:lvl8pPr>
            <a:lvl9pPr marL="6156075" indent="0">
              <a:buNone/>
              <a:defRPr sz="2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101" y="3387167"/>
            <a:ext cx="5727106" cy="6153765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84490" y="2390800"/>
            <a:ext cx="5729357" cy="996370"/>
          </a:xfrm>
        </p:spPr>
        <p:txBody>
          <a:bodyPr anchor="b"/>
          <a:lstStyle>
            <a:lvl1pPr marL="0" indent="0">
              <a:buNone/>
              <a:defRPr sz="4100" b="1"/>
            </a:lvl1pPr>
            <a:lvl2pPr marL="769510" indent="0">
              <a:buNone/>
              <a:defRPr sz="3300" b="1"/>
            </a:lvl2pPr>
            <a:lvl3pPr marL="1539018" indent="0">
              <a:buNone/>
              <a:defRPr sz="3000" b="1"/>
            </a:lvl3pPr>
            <a:lvl4pPr marL="2308528" indent="0">
              <a:buNone/>
              <a:defRPr sz="2700" b="1"/>
            </a:lvl4pPr>
            <a:lvl5pPr marL="3078037" indent="0">
              <a:buNone/>
              <a:defRPr sz="2700" b="1"/>
            </a:lvl5pPr>
            <a:lvl6pPr marL="3847546" indent="0">
              <a:buNone/>
              <a:defRPr sz="2700" b="1"/>
            </a:lvl6pPr>
            <a:lvl7pPr marL="4617056" indent="0">
              <a:buNone/>
              <a:defRPr sz="2700" b="1"/>
            </a:lvl7pPr>
            <a:lvl8pPr marL="5386565" indent="0">
              <a:buNone/>
              <a:defRPr sz="2700" b="1"/>
            </a:lvl8pPr>
            <a:lvl9pPr marL="6156075" indent="0">
              <a:buNone/>
              <a:defRPr sz="2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84490" y="3387167"/>
            <a:ext cx="5729357" cy="6153765"/>
          </a:xfrm>
        </p:spPr>
        <p:txBody>
          <a:bodyPr/>
          <a:lstStyle>
            <a:lvl1pPr>
              <a:defRPr sz="4100"/>
            </a:lvl1pPr>
            <a:lvl2pPr>
              <a:defRPr sz="33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45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2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86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98" y="425251"/>
            <a:ext cx="4264388" cy="1809787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7760" y="425254"/>
            <a:ext cx="7246082" cy="9115682"/>
          </a:xfrm>
        </p:spPr>
        <p:txBody>
          <a:bodyPr/>
          <a:lstStyle>
            <a:lvl1pPr>
              <a:defRPr sz="5400"/>
            </a:lvl1pPr>
            <a:lvl2pPr>
              <a:defRPr sz="4700"/>
            </a:lvl2pPr>
            <a:lvl3pPr>
              <a:defRPr sz="4100"/>
            </a:lvl3pPr>
            <a:lvl4pPr>
              <a:defRPr sz="3300"/>
            </a:lvl4pPr>
            <a:lvl5pPr>
              <a:defRPr sz="3300"/>
            </a:lvl5pPr>
            <a:lvl6pPr>
              <a:defRPr sz="3300"/>
            </a:lvl6pPr>
            <a:lvl7pPr>
              <a:defRPr sz="3300"/>
            </a:lvl7pPr>
            <a:lvl8pPr>
              <a:defRPr sz="3300"/>
            </a:lvl8pPr>
            <a:lvl9pPr>
              <a:defRPr sz="3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8098" y="2235040"/>
            <a:ext cx="4264388" cy="7305896"/>
          </a:xfrm>
        </p:spPr>
        <p:txBody>
          <a:bodyPr/>
          <a:lstStyle>
            <a:lvl1pPr marL="0" indent="0">
              <a:buNone/>
              <a:defRPr sz="2400"/>
            </a:lvl1pPr>
            <a:lvl2pPr marL="769510" indent="0">
              <a:buNone/>
              <a:defRPr sz="2000"/>
            </a:lvl2pPr>
            <a:lvl3pPr marL="1539018" indent="0">
              <a:buNone/>
              <a:defRPr sz="1700"/>
            </a:lvl3pPr>
            <a:lvl4pPr marL="2308528" indent="0">
              <a:buNone/>
              <a:defRPr sz="1500"/>
            </a:lvl4pPr>
            <a:lvl5pPr marL="3078037" indent="0">
              <a:buNone/>
              <a:defRPr sz="1500"/>
            </a:lvl5pPr>
            <a:lvl6pPr marL="3847546" indent="0">
              <a:buNone/>
              <a:defRPr sz="1500"/>
            </a:lvl6pPr>
            <a:lvl7pPr marL="4617056" indent="0">
              <a:buNone/>
              <a:defRPr sz="1500"/>
            </a:lvl7pPr>
            <a:lvl8pPr marL="5386565" indent="0">
              <a:buNone/>
              <a:defRPr sz="1500"/>
            </a:lvl8pPr>
            <a:lvl9pPr marL="6156075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2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0630" y="7476491"/>
            <a:ext cx="7777163" cy="882642"/>
          </a:xfrm>
        </p:spPr>
        <p:txBody>
          <a:bodyPr anchor="b"/>
          <a:lstStyle>
            <a:lvl1pPr algn="l">
              <a:defRPr sz="3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40630" y="954342"/>
            <a:ext cx="7777163" cy="6408420"/>
          </a:xfrm>
        </p:spPr>
        <p:txBody>
          <a:bodyPr/>
          <a:lstStyle>
            <a:lvl1pPr marL="0" indent="0">
              <a:buNone/>
              <a:defRPr sz="5400"/>
            </a:lvl1pPr>
            <a:lvl2pPr marL="769510" indent="0">
              <a:buNone/>
              <a:defRPr sz="4700"/>
            </a:lvl2pPr>
            <a:lvl3pPr marL="1539018" indent="0">
              <a:buNone/>
              <a:defRPr sz="4100"/>
            </a:lvl3pPr>
            <a:lvl4pPr marL="2308528" indent="0">
              <a:buNone/>
              <a:defRPr sz="3300"/>
            </a:lvl4pPr>
            <a:lvl5pPr marL="3078037" indent="0">
              <a:buNone/>
              <a:defRPr sz="3300"/>
            </a:lvl5pPr>
            <a:lvl6pPr marL="3847546" indent="0">
              <a:buNone/>
              <a:defRPr sz="3300"/>
            </a:lvl6pPr>
            <a:lvl7pPr marL="4617056" indent="0">
              <a:buNone/>
              <a:defRPr sz="3300"/>
            </a:lvl7pPr>
            <a:lvl8pPr marL="5386565" indent="0">
              <a:buNone/>
              <a:defRPr sz="3300"/>
            </a:lvl8pPr>
            <a:lvl9pPr marL="6156075" indent="0">
              <a:buNone/>
              <a:defRPr sz="3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40630" y="8359133"/>
            <a:ext cx="7777163" cy="1253500"/>
          </a:xfrm>
        </p:spPr>
        <p:txBody>
          <a:bodyPr/>
          <a:lstStyle>
            <a:lvl1pPr marL="0" indent="0">
              <a:buNone/>
              <a:defRPr sz="2400"/>
            </a:lvl1pPr>
            <a:lvl2pPr marL="769510" indent="0">
              <a:buNone/>
              <a:defRPr sz="2000"/>
            </a:lvl2pPr>
            <a:lvl3pPr marL="1539018" indent="0">
              <a:buNone/>
              <a:defRPr sz="1700"/>
            </a:lvl3pPr>
            <a:lvl4pPr marL="2308528" indent="0">
              <a:buNone/>
              <a:defRPr sz="1500"/>
            </a:lvl4pPr>
            <a:lvl5pPr marL="3078037" indent="0">
              <a:buNone/>
              <a:defRPr sz="1500"/>
            </a:lvl5pPr>
            <a:lvl6pPr marL="3847546" indent="0">
              <a:buNone/>
              <a:defRPr sz="1500"/>
            </a:lvl6pPr>
            <a:lvl7pPr marL="4617056" indent="0">
              <a:buNone/>
              <a:defRPr sz="1500"/>
            </a:lvl7pPr>
            <a:lvl8pPr marL="5386565" indent="0">
              <a:buNone/>
              <a:defRPr sz="1500"/>
            </a:lvl8pPr>
            <a:lvl9pPr marL="6156075" indent="0">
              <a:buNone/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76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097" y="427727"/>
            <a:ext cx="11665744" cy="1780117"/>
          </a:xfrm>
          <a:prstGeom prst="rect">
            <a:avLst/>
          </a:prstGeom>
        </p:spPr>
        <p:txBody>
          <a:bodyPr vert="horz" lIns="153902" tIns="76951" rIns="153902" bIns="7695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097" y="2492166"/>
            <a:ext cx="11665744" cy="7048768"/>
          </a:xfrm>
          <a:prstGeom prst="rect">
            <a:avLst/>
          </a:prstGeom>
        </p:spPr>
        <p:txBody>
          <a:bodyPr vert="horz" lIns="153902" tIns="76951" rIns="153902" bIns="7695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8097" y="9899431"/>
            <a:ext cx="3024452" cy="568649"/>
          </a:xfrm>
          <a:prstGeom prst="rect">
            <a:avLst/>
          </a:prstGeom>
        </p:spPr>
        <p:txBody>
          <a:bodyPr vert="horz" lIns="153902" tIns="76951" rIns="153902" bIns="76951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970DD-AFF7-4066-A349-B16050A979E4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28664" y="9899431"/>
            <a:ext cx="4104614" cy="568649"/>
          </a:xfrm>
          <a:prstGeom prst="rect">
            <a:avLst/>
          </a:prstGeom>
        </p:spPr>
        <p:txBody>
          <a:bodyPr vert="horz" lIns="153902" tIns="76951" rIns="153902" bIns="76951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289389" y="9899431"/>
            <a:ext cx="3024452" cy="568649"/>
          </a:xfrm>
          <a:prstGeom prst="rect">
            <a:avLst/>
          </a:prstGeom>
        </p:spPr>
        <p:txBody>
          <a:bodyPr vert="horz" lIns="153902" tIns="76951" rIns="153902" bIns="76951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4891F-7BAB-4A4C-8C83-45754553D2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92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39018" rtl="0" eaLnBrk="1" latinLnBrk="0" hangingPunct="1">
        <a:spcBef>
          <a:spcPct val="0"/>
        </a:spcBef>
        <a:buNone/>
        <a:defRPr sz="7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7132" indent="-577132" algn="l" defTabSz="1539018" rtl="0" eaLnBrk="1" latinLnBrk="0" hangingPunct="1">
        <a:spcBef>
          <a:spcPct val="20000"/>
        </a:spcBef>
        <a:buFont typeface="Arial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250453" indent="-480943" algn="l" defTabSz="1539018" rtl="0" eaLnBrk="1" latinLnBrk="0" hangingPunct="1">
        <a:spcBef>
          <a:spcPct val="20000"/>
        </a:spcBef>
        <a:buFont typeface="Arial" pitchFamily="34" charset="0"/>
        <a:buChar char="–"/>
        <a:defRPr sz="4700" kern="1200">
          <a:solidFill>
            <a:schemeClr val="tx1"/>
          </a:solidFill>
          <a:latin typeface="+mn-lt"/>
          <a:ea typeface="+mn-ea"/>
          <a:cs typeface="+mn-cs"/>
        </a:defRPr>
      </a:lvl2pPr>
      <a:lvl3pPr marL="1923773" indent="-384755" algn="l" defTabSz="1539018" rtl="0" eaLnBrk="1" latinLnBrk="0" hangingPunct="1">
        <a:spcBef>
          <a:spcPct val="20000"/>
        </a:spcBef>
        <a:buFont typeface="Arial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2693283" indent="-384755" algn="l" defTabSz="1539018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4pPr>
      <a:lvl5pPr marL="3462792" indent="-384755" algn="l" defTabSz="1539018" rtl="0" eaLnBrk="1" latinLnBrk="0" hangingPunct="1">
        <a:spcBef>
          <a:spcPct val="20000"/>
        </a:spcBef>
        <a:buFont typeface="Arial" pitchFamily="34" charset="0"/>
        <a:buChar char="»"/>
        <a:defRPr sz="3300" kern="1200">
          <a:solidFill>
            <a:schemeClr val="tx1"/>
          </a:solidFill>
          <a:latin typeface="+mn-lt"/>
          <a:ea typeface="+mn-ea"/>
          <a:cs typeface="+mn-cs"/>
        </a:defRPr>
      </a:lvl5pPr>
      <a:lvl6pPr marL="4232301" indent="-384755" algn="l" defTabSz="153901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6pPr>
      <a:lvl7pPr marL="5001810" indent="-384755" algn="l" defTabSz="153901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7pPr>
      <a:lvl8pPr marL="5771320" indent="-384755" algn="l" defTabSz="153901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8pPr>
      <a:lvl9pPr marL="6540829" indent="-384755" algn="l" defTabSz="1539018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69510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539018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08528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78037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847546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617056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386565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6156075" algn="l" defTabSz="1539018" rtl="0" eaLnBrk="1" latinLnBrk="0" hangingPunct="1"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-68238" y="17857"/>
            <a:ext cx="12962554" cy="1872208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«Организация развивающей предметно-пространственной среды»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1601" y="9660831"/>
            <a:ext cx="12993538" cy="1111406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воспитатель </a:t>
            </a:r>
            <a:r>
              <a:rPr lang="ru-RU" sz="2400" b="1" dirty="0" smtClean="0">
                <a:solidFill>
                  <a:schemeClr val="tx1"/>
                </a:solidFill>
              </a:rPr>
              <a:t>первой квалифицированной категории </a:t>
            </a:r>
            <a:r>
              <a:rPr lang="ru-RU" sz="2400" b="1" dirty="0" smtClean="0">
                <a:solidFill>
                  <a:schemeClr val="tx1"/>
                </a:solidFill>
              </a:rPr>
              <a:t> МБДОУ «Д</a:t>
            </a:r>
            <a:r>
              <a:rPr lang="en-US" sz="2400" b="1" dirty="0" smtClean="0">
                <a:solidFill>
                  <a:schemeClr val="tx1"/>
                </a:solidFill>
              </a:rPr>
              <a:t>/c </a:t>
            </a:r>
            <a:r>
              <a:rPr lang="ru-RU" sz="2400" b="1" dirty="0" smtClean="0">
                <a:solidFill>
                  <a:schemeClr val="tx1"/>
                </a:solidFill>
              </a:rPr>
              <a:t>43 «Белочка» </a:t>
            </a:r>
            <a:r>
              <a:rPr lang="ru-RU" sz="2400" b="1" dirty="0" err="1" smtClean="0">
                <a:solidFill>
                  <a:schemeClr val="tx1"/>
                </a:solidFill>
              </a:rPr>
              <a:t>г.Альметьевска</a:t>
            </a:r>
            <a:r>
              <a:rPr lang="ru-RU" sz="2400" b="1" dirty="0" smtClean="0">
                <a:solidFill>
                  <a:schemeClr val="tx1"/>
                </a:solidFill>
              </a:rPr>
              <a:t>»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Шакирова </a:t>
            </a:r>
            <a:r>
              <a:rPr lang="ru-RU" sz="2400" b="1" dirty="0" err="1" smtClean="0">
                <a:solidFill>
                  <a:schemeClr val="tx1"/>
                </a:solidFill>
              </a:rPr>
              <a:t>Иркя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Хамбаловна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User\Downloads\407c5d_72e75a4f86e44afc99109607d7d92bf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" y="1800847"/>
            <a:ext cx="12962553" cy="787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8426" y="5124326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Мастер-класс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8448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ownloads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7" y="11692"/>
            <a:ext cx="12961938" cy="1066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52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wnloads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961938" cy="106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08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ownloads\Слай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961938" cy="106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4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ownloads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65" y="0"/>
            <a:ext cx="12948845" cy="108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27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ownloads\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732" y="25152"/>
            <a:ext cx="12961938" cy="1065555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6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ownloads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61937" cy="106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s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61938" cy="10812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701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про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7" y="83766"/>
            <a:ext cx="13114330" cy="106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20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ownloads\прос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961938" cy="1068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70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Anck3XNakHk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"/>
            <a:ext cx="12927683" cy="1068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171575" y="2738438"/>
            <a:ext cx="11790363" cy="4816475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37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48322" y="427727"/>
            <a:ext cx="11619800" cy="11682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 descr="C:\Users\User\.android\Desktop\Личность\5ofFyXXqsOc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13" y="453255"/>
            <a:ext cx="11665296" cy="928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892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icrosoft JhengHei" pitchFamily="34" charset="-120"/>
              </a:rPr>
              <a:t>Экология</a:t>
            </a:r>
            <a:endParaRPr lang="ru-RU" sz="6000" b="1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icrosoft JhengHei" pitchFamily="34" charset="-12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.android\Desktop\Личность\bPOAbxdH9Z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21" y="2532038"/>
            <a:ext cx="11737304" cy="70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37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321" y="371798"/>
            <a:ext cx="11665744" cy="1780117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Конструирование</a:t>
            </a:r>
            <a:endParaRPr lang="ru-RU" sz="6000" b="1" i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097" y="2316014"/>
            <a:ext cx="11665744" cy="72249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.android\Desktop\Личность\1r7ZGA9MSi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05" y="2171998"/>
            <a:ext cx="11809312" cy="736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799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Творчество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User\.android\Desktop\Личность\XKSfyVasyBU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21" y="2244006"/>
            <a:ext cx="11737304" cy="734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947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Театр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.android\Desktop\Личность\9hFRE8MT3Yk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21" y="2460030"/>
            <a:ext cx="11593288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5169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28</Words>
  <Application>Microsoft Office PowerPoint</Application>
  <PresentationFormat>Произвольный</PresentationFormat>
  <Paragraphs>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«Организация развивающей предметно-пространственной среды»</vt:lpstr>
      <vt:lpstr>Презентация PowerPoint</vt:lpstr>
      <vt:lpstr>Презентация PowerPoint</vt:lpstr>
      <vt:lpstr>Презентация PowerPoint</vt:lpstr>
      <vt:lpstr>Презентация PowerPoint</vt:lpstr>
      <vt:lpstr>Экология</vt:lpstr>
      <vt:lpstr>Конструирование</vt:lpstr>
      <vt:lpstr>Творчество</vt:lpstr>
      <vt:lpstr>Театр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Предметно-пространственная среда в ДОУ</dc:title>
  <dc:creator>User</dc:creator>
  <cp:lastModifiedBy>Админ</cp:lastModifiedBy>
  <cp:revision>17</cp:revision>
  <dcterms:created xsi:type="dcterms:W3CDTF">2020-05-14T13:14:53Z</dcterms:created>
  <dcterms:modified xsi:type="dcterms:W3CDTF">2020-05-18T09:09:04Z</dcterms:modified>
</cp:coreProperties>
</file>